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INTERMEDIÁRIO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em situações de emergência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Estudo da Norma Regulamentadora nº 20;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Análise Preliminar de Perigos/Riscos: conceitos e exercícios práticos;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Permissão para Trabalho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2488</TotalTime>
  <Words>238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366</cp:revision>
  <cp:lastPrinted>2023-01-18T11:46:20Z</cp:lastPrinted>
  <dcterms:created xsi:type="dcterms:W3CDTF">1996-09-21T19:33:27Z</dcterms:created>
  <dcterms:modified xsi:type="dcterms:W3CDTF">2024-08-21T11:35:37Z</dcterms:modified>
</cp:coreProperties>
</file>